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63" r:id="rId6"/>
    <p:sldId id="267" r:id="rId7"/>
    <p:sldId id="265" r:id="rId8"/>
    <p:sldId id="266" r:id="rId9"/>
    <p:sldId id="269" r:id="rId10"/>
    <p:sldId id="268" r:id="rId11"/>
    <p:sldId id="278" r:id="rId12"/>
    <p:sldId id="277" r:id="rId13"/>
    <p:sldId id="276" r:id="rId14"/>
    <p:sldId id="270" r:id="rId15"/>
    <p:sldId id="273" r:id="rId16"/>
    <p:sldId id="271" r:id="rId17"/>
    <p:sldId id="275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C778-4D54-409B-8224-9C6CC14F81B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62814-1E74-4C60-91C7-84EDCBCC6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E2DA09-9E3E-41D2-A77B-60283DB7596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8D728A-E299-431C-92DC-6869C2BA7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14338"/>
            <a:ext cx="9144000" cy="7072338"/>
          </a:xfrm>
          <a:solidFill>
            <a:srgbClr val="92D05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00" cy="2928959"/>
          </a:xfr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855784"/>
            <a:ext cx="5729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Подготовила: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Дмитриева И.В.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мл. гр.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2014 год.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МКДОУ «ДС ОВ» Берёзка»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428736"/>
            <a:ext cx="91440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«Дикие животные 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наших лесов»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0005-006-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bkmt животных\70391329_Belka_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2865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1264843898_natau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small-squir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Детеныши звекрей\wol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Детеныши звекрей\741574234_31740303c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Детеныши звекрей\Живот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Детеныши звекрей\0_552f5_472bd49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Детеныши звекрей\1232997712_2_bears_kolomensky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Спасибо за внимание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507" y="1714488"/>
            <a:ext cx="7652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1186" y="1285860"/>
            <a:ext cx="66816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9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409864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1171349090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7lis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lisa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Dikie-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manjurskiy_za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553091"/>
            <a:ext cx="9429783" cy="741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29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Василий</cp:lastModifiedBy>
  <cp:revision>15</cp:revision>
  <dcterms:created xsi:type="dcterms:W3CDTF">2012-02-01T16:57:10Z</dcterms:created>
  <dcterms:modified xsi:type="dcterms:W3CDTF">2014-11-09T07:56:33Z</dcterms:modified>
</cp:coreProperties>
</file>