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16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2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2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5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31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5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49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53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6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0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59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accent4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A2AB0-265B-42F3-9E12-7804FA8C11D2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9D08-BE88-4B6F-AA84-AD884613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10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8002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7030A0"/>
                </a:solidFill>
              </a:rPr>
              <a:t>Домашние животные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100811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7030A0"/>
                </a:solidFill>
              </a:rPr>
              <a:t>Презентацию подготовили воспитатели:</a:t>
            </a:r>
          </a:p>
          <a:p>
            <a:r>
              <a:rPr lang="ru-RU" sz="1800" dirty="0" smtClean="0">
                <a:solidFill>
                  <a:srgbClr val="7030A0"/>
                </a:solidFill>
              </a:rPr>
              <a:t>Романова О. А, Шевчук А. Е.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62068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МКДОУ «ДС ОВ «Берёзка»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П. </a:t>
            </a:r>
            <a:r>
              <a:rPr lang="ru-RU" dirty="0" err="1" smtClean="0">
                <a:solidFill>
                  <a:srgbClr val="7030A0"/>
                </a:solidFill>
              </a:rPr>
              <a:t>Пурпе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Пуровский</a:t>
            </a:r>
            <a:r>
              <a:rPr lang="ru-RU" dirty="0" smtClean="0">
                <a:solidFill>
                  <a:srgbClr val="7030A0"/>
                </a:solidFill>
              </a:rPr>
              <a:t> р-он.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66429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Спасибо за внимание!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7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enal\Desktop\през сент нояб\view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728700"/>
            <a:ext cx="7248805" cy="543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00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enal\Desktop\през сент нояб\viewer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59530"/>
            <a:ext cx="7344816" cy="550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97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enal\Desktop\през сент нояб\viewer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728700"/>
            <a:ext cx="7344815" cy="550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66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enal\Desktop\през сент нояб\viewer (3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728700"/>
            <a:ext cx="7248805" cy="543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33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rsenal\Desktop\през сент нояб\viewer (4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06" y="782706"/>
            <a:ext cx="7080786" cy="531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462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rsenal\Desktop\през сент нояб\viewer (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06" y="728700"/>
            <a:ext cx="7152794" cy="536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09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rsenal\Desktop\през сент нояб\viewer (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05" y="674694"/>
            <a:ext cx="7224803" cy="541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99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senal\Desktop\през сент нояб\viewer (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06" y="728700"/>
            <a:ext cx="7152794" cy="536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3370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Домашние животные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животные</dc:title>
  <dc:creator>Arsenal</dc:creator>
  <cp:lastModifiedBy>Arsenal</cp:lastModifiedBy>
  <cp:revision>3</cp:revision>
  <dcterms:created xsi:type="dcterms:W3CDTF">2014-10-22T14:14:42Z</dcterms:created>
  <dcterms:modified xsi:type="dcterms:W3CDTF">2014-10-22T14:37:27Z</dcterms:modified>
</cp:coreProperties>
</file>