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05" autoAdjust="0"/>
    <p:restoredTop sz="94638" autoAdjust="0"/>
  </p:normalViewPr>
  <p:slideViewPr>
    <p:cSldViewPr>
      <p:cViewPr varScale="1">
        <p:scale>
          <a:sx n="91" d="100"/>
          <a:sy n="91" d="100"/>
        </p:scale>
        <p:origin x="-20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19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0A646-475E-447D-AB05-17877AF1C14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88C76-5974-45A6-A6C3-F845714C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FC0AF-5177-42DC-8DCA-9B07026C0701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CCD50-2A79-405B-BBC9-E6B22CB72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CCD50-2A79-405B-BBC9-E6B22CB72E1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4F99B3-B861-409E-9FCB-421EACE459C7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3396F1-9FD3-44F1-89AE-DC46423CC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572140"/>
            <a:ext cx="8334404" cy="114300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Муниципальное казённое дошкольное образовательное учреждение «Детский сад общеразвивающего вида «Берёзка» п. Пурпе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Воспитатель Маликина Алла Викторовна</a:t>
            </a:r>
            <a:r>
              <a:rPr lang="ru-RU" sz="1600" b="1" dirty="0" smtClean="0">
                <a:solidFill>
                  <a:srgbClr val="1C1CF2"/>
                </a:solidFill>
              </a:rPr>
              <a:t/>
            </a:r>
            <a:br>
              <a:rPr lang="ru-RU" sz="1600" b="1" dirty="0" smtClean="0">
                <a:solidFill>
                  <a:srgbClr val="1C1CF2"/>
                </a:solidFill>
              </a:rPr>
            </a:br>
            <a:r>
              <a:rPr lang="ru-RU" sz="1600" b="1" dirty="0" smtClean="0">
                <a:solidFill>
                  <a:srgbClr val="1C1CF2"/>
                </a:solidFill>
              </a:rPr>
              <a:t/>
            </a:r>
            <a:br>
              <a:rPr lang="ru-RU" sz="1600" b="1" dirty="0" smtClean="0">
                <a:solidFill>
                  <a:srgbClr val="1C1CF2"/>
                </a:solidFill>
              </a:rPr>
            </a:br>
            <a:r>
              <a:rPr lang="ru-RU" sz="1600" dirty="0" smtClean="0">
                <a:solidFill>
                  <a:srgbClr val="1C1CF2"/>
                </a:solidFill>
              </a:rPr>
              <a:t> </a:t>
            </a:r>
            <a:br>
              <a:rPr lang="ru-RU" sz="1600" dirty="0" smtClean="0">
                <a:solidFill>
                  <a:srgbClr val="1C1CF2"/>
                </a:solidFill>
              </a:rPr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42852"/>
            <a:ext cx="84582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ФРУКТЫ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1323699049_rrrrr14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285860"/>
            <a:ext cx="7000924" cy="40719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Этот фрукт на вкус хорош и на лампочку похож….</a:t>
            </a:r>
            <a:endParaRPr lang="ru-RU" dirty="0"/>
          </a:p>
        </p:txBody>
      </p:sp>
      <p:pic>
        <p:nvPicPr>
          <p:cNvPr id="4" name="Содержимое 3" descr="preview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219" y="1554163"/>
            <a:ext cx="4525962" cy="45259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Гроздь мою съесть каждый </a:t>
            </a:r>
            <a:r>
              <a:rPr lang="ru-RU" dirty="0" err="1" smtClean="0"/>
              <a:t>рад.и</a:t>
            </a:r>
            <a:r>
              <a:rPr lang="ru-RU" dirty="0" smtClean="0"/>
              <a:t> зовусь я…..</a:t>
            </a:r>
            <a:endParaRPr lang="ru-RU" dirty="0"/>
          </a:p>
        </p:txBody>
      </p:sp>
      <p:pic>
        <p:nvPicPr>
          <p:cNvPr id="4" name="Содержимое 3" descr="image[2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219" y="1554163"/>
            <a:ext cx="4525962" cy="45259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Круглое</a:t>
            </a:r>
            <a:r>
              <a:rPr lang="ru-RU" dirty="0" smtClean="0"/>
              <a:t>, румяное </a:t>
            </a:r>
            <a:r>
              <a:rPr lang="ru-RU" dirty="0" smtClean="0"/>
              <a:t>с ветки я достану я….</a:t>
            </a:r>
            <a:endParaRPr lang="ru-RU" dirty="0"/>
          </a:p>
        </p:txBody>
      </p:sp>
      <p:pic>
        <p:nvPicPr>
          <p:cNvPr id="8" name="Содержимое 3" descr="fruit_apple_008[1]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2871216" y="1555528"/>
            <a:ext cx="3553968" cy="45232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Желтый цитрусовый плод, в странах солнечных растет</a:t>
            </a:r>
            <a:r>
              <a:rPr lang="ru-RU" dirty="0" smtClean="0"/>
              <a:t>. Но </a:t>
            </a:r>
            <a:r>
              <a:rPr lang="ru-RU" dirty="0" smtClean="0"/>
              <a:t>на вкус кислейший он, а зовут его… </a:t>
            </a:r>
            <a:endParaRPr lang="ru-RU" dirty="0"/>
          </a:p>
        </p:txBody>
      </p:sp>
      <p:pic>
        <p:nvPicPr>
          <p:cNvPr id="4" name="Содержимое 3" descr="lime-on-white-wallpapers_13086_1600x1200[1]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571604" y="1928802"/>
            <a:ext cx="6035040" cy="45720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Сладок он, и толстокож, и чуть-чуть на серп похож……</a:t>
            </a:r>
            <a:endParaRPr lang="ru-RU" dirty="0"/>
          </a:p>
        </p:txBody>
      </p:sp>
      <p:pic>
        <p:nvPicPr>
          <p:cNvPr id="4" name="Содержимое 3" descr="50241_kisc_bananow[1]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630680" y="1555528"/>
            <a:ext cx="6035040" cy="45232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оранжевой кожей, на мячик </a:t>
            </a:r>
            <a:r>
              <a:rPr lang="ru-RU" dirty="0" err="1" smtClean="0"/>
              <a:t>похожий,но</a:t>
            </a:r>
            <a:r>
              <a:rPr lang="ru-RU" dirty="0" smtClean="0"/>
              <a:t> в центре не </a:t>
            </a:r>
            <a:r>
              <a:rPr lang="ru-RU" dirty="0" err="1" smtClean="0"/>
              <a:t>пусто,а</a:t>
            </a:r>
            <a:r>
              <a:rPr lang="ru-RU" dirty="0" smtClean="0"/>
              <a:t> сочно и вкусно……</a:t>
            </a:r>
            <a:endParaRPr lang="ru-RU" dirty="0"/>
          </a:p>
        </p:txBody>
      </p:sp>
      <p:pic>
        <p:nvPicPr>
          <p:cNvPr id="4" name="Содержимое 5" descr="0_3b406_4bc5f0c1_L[1]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733" y="1554163"/>
            <a:ext cx="4580934" cy="45259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94</Words>
  <Application>Microsoft Office PowerPoint</Application>
  <PresentationFormat>Экран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Муниципальное казённое дошкольное образовательное учреждение «Детский сад общеразвивающего вида «Берёзка» п. Пурпе  Воспитатель Маликина Алла Викторовна    </vt:lpstr>
      <vt:lpstr>Этот фрукт на вкус хорош и на лампочку похож….</vt:lpstr>
      <vt:lpstr>Гроздь мою съесть каждый рад.и зовусь я…..</vt:lpstr>
      <vt:lpstr>Круглое, румяное с ветки я достану я….</vt:lpstr>
      <vt:lpstr>Желтый цитрусовый плод, в странах солнечных растет. Но на вкус кислейший он, а зовут его… </vt:lpstr>
      <vt:lpstr>Сладок он, и толстокож, и чуть-чуть на серп похож……</vt:lpstr>
      <vt:lpstr>С оранжевой кожей, на мячик похожий,но в центре не пусто,а сочно и вкусно……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Маликина Алла Викторовна, Дмитриева Ирина Владимировна воспитатели  п. ПУРПЕ  2014г.</dc:title>
  <dc:creator>User</dc:creator>
  <cp:lastModifiedBy>User</cp:lastModifiedBy>
  <cp:revision>3</cp:revision>
  <dcterms:created xsi:type="dcterms:W3CDTF">2014-10-15T14:51:00Z</dcterms:created>
  <dcterms:modified xsi:type="dcterms:W3CDTF">2014-10-15T15:17:42Z</dcterms:modified>
</cp:coreProperties>
</file>