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8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6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83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9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37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86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F27BB-53B7-41AF-8B19-3B30C48C2A3B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36B3-448A-4F29-A560-B2B8D361C0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0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" y="0"/>
            <a:ext cx="913115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4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docs.google.com/viewer?url=http%3A%2F%2Fmaam.ru%2Fupload%2Fblogs%2Fpost71174%2Fprezentacija-chudo-ovoschi_3ce48.pptx&amp;docid=a10e118d632161b4a965f093d053c0cc&amp;a=bi&amp;pagenumber=10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94" y="-1"/>
            <a:ext cx="9152094" cy="687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63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ocs.google.com/viewer?url=http%3A%2F%2Fmaam.ru%2Fupload%2Fblogs%2Fpost71174%2Fprezentacija-chudo-ovoschi_3ce48.pptx&amp;docid=a10e118d632161b4a965f093d053c0cc&amp;a=bi&amp;pagenumber=11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6" y="-26280"/>
            <a:ext cx="9166148" cy="688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5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docs.google.com/viewer?url=http%3A%2F%2Fmaam.ru%2Fupload%2Fblogs%2Fpost71174%2Fprezentacija-chudo-ovoschi_3ce48.pptx&amp;docid=a10e118d632161b4a965f093d053c0cc&amp;a=bi&amp;pagenumber=12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28"/>
            <a:ext cx="9154760" cy="687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ocs.google.com/viewer?url=http%3A%2F%2Fmaam.ru%2Fupload%2Fblogs%2Fpost71174%2Fprezentacija-chudo-ovoschi_3ce48.pptx&amp;docid=a10e118d632161b4a965f093d053c0cc&amp;a=bi&amp;pagenumber=13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90" y="0"/>
            <a:ext cx="91311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ocs.google.com/viewer?url=http%3A%2F%2Fmaam.ru%2Fupload%2Fblogs%2Fpost71174%2Fprezentacija-chudo-ovoschi_3ce48.pptx&amp;docid=a10e118d632161b4a965f093d053c0cc&amp;a=bi&amp;pagenumber=14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86" y="0"/>
            <a:ext cx="91311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ocs.google.com/viewer?url=http%3A%2F%2Fmaam.ru%2Fupload%2Fblogs%2Fpost71174%2Fprezentacija-chudo-ovoschi_3ce48.pptx&amp;docid=a10e118d632161b4a965f093d053c0cc&amp;a=bi&amp;pagenumber=15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8" y="-23614"/>
            <a:ext cx="9162597" cy="688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9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ocs.google.com/viewer?url=http%3A%2F%2Fmaam.ru%2Fupload%2Fblogs%2Fpost71174%2Fprezentacija-chudo-ovoschi_3ce48.pptx&amp;docid=a10e118d632161b4a965f093d053c0cc&amp;a=bi&amp;pagenumber=2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10" y="0"/>
            <a:ext cx="9281077" cy="697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ocs.google.com/viewer?url=http%3A%2F%2Fmaam.ru%2Fupload%2Fblogs%2Fpost71174%2Fprezentacija-chudo-ovoschi_3ce48.pptx&amp;docid=a10e118d632161b4a965f093d053c0cc&amp;a=bi&amp;pagenumber=3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80"/>
            <a:ext cx="9146176" cy="68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ocs.google.com/viewer?url=http%3A%2F%2Fmaam.ru%2Fupload%2Fblogs%2Fpost71174%2Fprezentacija-chudo-ovoschi_3ce48.pptx&amp;docid=a10e118d632161b4a965f093d053c0cc&amp;a=bi&amp;pagenumber=4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51" y="-34994"/>
            <a:ext cx="9177751" cy="689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ocs.google.com/viewer?url=http%3A%2F%2Fmaam.ru%2Fupload%2Fblogs%2Fpost71174%2Fprezentacija-chudo-ovoschi_3ce48.pptx&amp;docid=a10e118d632161b4a965f093d053c0cc&amp;a=bi&amp;pagenumber=5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774" y="-65783"/>
            <a:ext cx="9224774" cy="692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1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docs.google.com/viewer?url=http%3A%2F%2Fmaam.ru%2Fupload%2Fblogs%2Fpost71174%2Fprezentacija-chudo-ovoschi_3ce48.pptx&amp;docid=a10e118d632161b4a965f093d053c0cc&amp;a=bi&amp;pagenumber=6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2156"/>
            <a:ext cx="9160658" cy="688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5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docs.google.com/viewer?url=http%3A%2F%2Fmaam.ru%2Fupload%2Fblogs%2Fpost71174%2Fprezentacija-chudo-ovoschi_3ce48.pptx&amp;docid=a10e118d632161b4a965f093d053c0cc&amp;a=bi&amp;pagenumber=7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99" y="-22563"/>
            <a:ext cx="9161199" cy="688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1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ocs.google.com/viewer?url=http%3A%2F%2Fmaam.ru%2Fupload%2Fblogs%2Fpost71174%2Fprezentacija-chudo-ovoschi_3ce48.pptx&amp;docid=a10e118d632161b4a965f093d053c0cc&amp;a=bi&amp;pagenumber=8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00" y="2872"/>
            <a:ext cx="9127333" cy="685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8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docs.google.com/viewer?url=http%3A%2F%2Fmaam.ru%2Fupload%2Fblogs%2Fpost71174%2Fprezentacija-chudo-ovoschi_3ce48.pptx&amp;docid=a10e118d632161b4a965f093d053c0cc&amp;a=bi&amp;pagenumber=9&amp;w=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11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6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Василий</cp:lastModifiedBy>
  <cp:revision>2</cp:revision>
  <dcterms:created xsi:type="dcterms:W3CDTF">2014-10-12T11:01:30Z</dcterms:created>
  <dcterms:modified xsi:type="dcterms:W3CDTF">2014-10-12T11:14:22Z</dcterms:modified>
</cp:coreProperties>
</file>