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5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27BB-53B7-41AF-8B19-3B30C48C2A3B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136B3-448A-4F29-A560-B2B8D361C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281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27BB-53B7-41AF-8B19-3B30C48C2A3B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136B3-448A-4F29-A560-B2B8D361C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8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27BB-53B7-41AF-8B19-3B30C48C2A3B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136B3-448A-4F29-A560-B2B8D361C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977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27BB-53B7-41AF-8B19-3B30C48C2A3B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136B3-448A-4F29-A560-B2B8D361C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556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27BB-53B7-41AF-8B19-3B30C48C2A3B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136B3-448A-4F29-A560-B2B8D361C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644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27BB-53B7-41AF-8B19-3B30C48C2A3B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136B3-448A-4F29-A560-B2B8D361C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06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27BB-53B7-41AF-8B19-3B30C48C2A3B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136B3-448A-4F29-A560-B2B8D361C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839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27BB-53B7-41AF-8B19-3B30C48C2A3B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136B3-448A-4F29-A560-B2B8D361C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195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27BB-53B7-41AF-8B19-3B30C48C2A3B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136B3-448A-4F29-A560-B2B8D361C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374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27BB-53B7-41AF-8B19-3B30C48C2A3B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136B3-448A-4F29-A560-B2B8D361C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283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27BB-53B7-41AF-8B19-3B30C48C2A3B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136B3-448A-4F29-A560-B2B8D361C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860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F27BB-53B7-41AF-8B19-3B30C48C2A3B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136B3-448A-4F29-A560-B2B8D361C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106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" y="0"/>
            <a:ext cx="913115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145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s://docs.google.com/viewer?url=http%3A%2F%2Fmaam.ru%2Fupload%2Fblogs%2Fpost71174%2Fprezentacija-chudo-ovoschi_3ce48.pptx&amp;docid=a10e118d632161b4a965f093d053c0cc&amp;a=bi&amp;pagenumber=10&amp;w=4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094" y="-1"/>
            <a:ext cx="9152094" cy="687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263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docs.google.com/viewer?url=http%3A%2F%2Fmaam.ru%2Fupload%2Fblogs%2Fpost71174%2Fprezentacija-chudo-ovoschi_3ce48.pptx&amp;docid=a10e118d632161b4a965f093d053c0cc&amp;a=bi&amp;pagenumber=11&amp;w=4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66" y="-26280"/>
            <a:ext cx="9166148" cy="6884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952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docs.google.com/viewer?url=http%3A%2F%2Fmaam.ru%2Fupload%2Fblogs%2Fpost71174%2Fprezentacija-chudo-ovoschi_3ce48.pptx&amp;docid=a10e118d632161b4a965f093d053c0cc&amp;a=bi&amp;pagenumber=12&amp;w=4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728"/>
            <a:ext cx="9154760" cy="6875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952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s://docs.google.com/viewer?url=http%3A%2F%2Fmaam.ru%2Fupload%2Fblogs%2Fpost71174%2Fprezentacija-chudo-ovoschi_3ce48.pptx&amp;docid=a10e118d632161b4a965f093d053c0cc&amp;a=bi&amp;pagenumber=13&amp;w=4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190" y="0"/>
            <a:ext cx="913115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592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docs.google.com/viewer?url=http%3A%2F%2Fmaam.ru%2Fupload%2Fblogs%2Fpost71174%2Fprezentacija-chudo-ovoschi_3ce48.pptx&amp;docid=a10e118d632161b4a965f093d053c0cc&amp;a=bi&amp;pagenumber=14&amp;w=4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486" y="0"/>
            <a:ext cx="913115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864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docs.google.com/viewer?url=http%3A%2F%2Fmaam.ru%2Fupload%2Fblogs%2Fpost71174%2Fprezentacija-chudo-ovoschi_3ce48.pptx&amp;docid=a10e118d632161b4a965f093d053c0cc&amp;a=bi&amp;pagenumber=15&amp;w=4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48" y="-23614"/>
            <a:ext cx="9162597" cy="688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192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docs.google.com/viewer?url=http%3A%2F%2Fmaam.ru%2Fupload%2Fblogs%2Fpost71174%2Fprezentacija-chudo-ovoschi_3ce48.pptx&amp;docid=a10e118d632161b4a965f093d053c0cc&amp;a=bi&amp;pagenumber=2&amp;w=4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4410" y="0"/>
            <a:ext cx="9281077" cy="6970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315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docs.google.com/viewer?url=http%3A%2F%2Fmaam.ru%2Fupload%2Fblogs%2Fpost71174%2Fprezentacija-chudo-ovoschi_3ce48.pptx&amp;docid=a10e118d632161b4a965f093d053c0cc&amp;a=bi&amp;pagenumber=3&amp;w=4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280"/>
            <a:ext cx="9146176" cy="6869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82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docs.google.com/viewer?url=http%3A%2F%2Fmaam.ru%2Fupload%2Fblogs%2Fpost71174%2Fprezentacija-chudo-ovoschi_3ce48.pptx&amp;docid=a10e118d632161b4a965f093d053c0cc&amp;a=bi&amp;pagenumber=4&amp;w=4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751" y="-34994"/>
            <a:ext cx="9177751" cy="6892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354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docs.google.com/viewer?url=http%3A%2F%2Fmaam.ru%2Fupload%2Fblogs%2Fpost71174%2Fprezentacija-chudo-ovoschi_3ce48.pptx&amp;docid=a10e118d632161b4a965f093d053c0cc&amp;a=bi&amp;pagenumber=5&amp;w=4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0774" y="-65783"/>
            <a:ext cx="9224774" cy="692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019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docs.google.com/viewer?url=http%3A%2F%2Fmaam.ru%2Fupload%2Fblogs%2Fpost71174%2Fprezentacija-chudo-ovoschi_3ce48.pptx&amp;docid=a10e118d632161b4a965f093d053c0cc&amp;a=bi&amp;pagenumber=6&amp;w=4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22156"/>
            <a:ext cx="9160658" cy="6880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751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docs.google.com/viewer?url=http%3A%2F%2Fmaam.ru%2Fupload%2Fblogs%2Fpost71174%2Fprezentacija-chudo-ovoschi_3ce48.pptx&amp;docid=a10e118d632161b4a965f093d053c0cc&amp;a=bi&amp;pagenumber=7&amp;w=4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99" y="-22563"/>
            <a:ext cx="9161199" cy="6880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916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docs.google.com/viewer?url=http%3A%2F%2Fmaam.ru%2Fupload%2Fblogs%2Fpost71174%2Fprezentacija-chudo-ovoschi_3ce48.pptx&amp;docid=a10e118d632161b4a965f093d053c0cc&amp;a=bi&amp;pagenumber=8&amp;w=4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600" y="2872"/>
            <a:ext cx="9127333" cy="6855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288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docs.google.com/viewer?url=http%3A%2F%2Fmaam.ru%2Fupload%2Fblogs%2Fpost71174%2Fprezentacija-chudo-ovoschi_3ce48.pptx&amp;docid=a10e118d632161b4a965f093d053c0cc&amp;a=bi&amp;pagenumber=9&amp;w=4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3115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863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Экран (4:3)</PresentationFormat>
  <Paragraphs>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Василий</dc:creator>
  <cp:lastModifiedBy>Василий</cp:lastModifiedBy>
  <cp:revision>2</cp:revision>
  <dcterms:created xsi:type="dcterms:W3CDTF">2014-10-12T11:01:30Z</dcterms:created>
  <dcterms:modified xsi:type="dcterms:W3CDTF">2014-10-12T11:14:22Z</dcterms:modified>
</cp:coreProperties>
</file>