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7" r:id="rId6"/>
    <p:sldId id="264" r:id="rId7"/>
    <p:sldId id="259" r:id="rId8"/>
    <p:sldId id="268" r:id="rId9"/>
    <p:sldId id="265" r:id="rId10"/>
    <p:sldId id="266" r:id="rId11"/>
    <p:sldId id="263" r:id="rId12"/>
    <p:sldId id="267" r:id="rId13"/>
    <p:sldId id="269" r:id="rId14"/>
    <p:sldId id="270" r:id="rId15"/>
    <p:sldId id="271" r:id="rId16"/>
    <p:sldId id="278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6A1D-D1C4-4D37-AEC5-2031BD78E07C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ADC3-F94F-4FAA-80D5-BEA8CD066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6A1D-D1C4-4D37-AEC5-2031BD78E07C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ADC3-F94F-4FAA-80D5-BEA8CD066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6A1D-D1C4-4D37-AEC5-2031BD78E07C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ADC3-F94F-4FAA-80D5-BEA8CD066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6A1D-D1C4-4D37-AEC5-2031BD78E07C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ADC3-F94F-4FAA-80D5-BEA8CD066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6A1D-D1C4-4D37-AEC5-2031BD78E07C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ADC3-F94F-4FAA-80D5-BEA8CD066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6A1D-D1C4-4D37-AEC5-2031BD78E07C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ADC3-F94F-4FAA-80D5-BEA8CD066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6A1D-D1C4-4D37-AEC5-2031BD78E07C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ADC3-F94F-4FAA-80D5-BEA8CD066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6A1D-D1C4-4D37-AEC5-2031BD78E07C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ADC3-F94F-4FAA-80D5-BEA8CD066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6A1D-D1C4-4D37-AEC5-2031BD78E07C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ADC3-F94F-4FAA-80D5-BEA8CD066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6A1D-D1C4-4D37-AEC5-2031BD78E07C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ADC3-F94F-4FAA-80D5-BEA8CD066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6A1D-D1C4-4D37-AEC5-2031BD78E07C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ADC3-F94F-4FAA-80D5-BEA8CD066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D6A1D-D1C4-4D37-AEC5-2031BD78E07C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6ADC3-F94F-4FAA-80D5-BEA8CD0660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fest_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1555" y="1428736"/>
            <a:ext cx="60680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Фрукты, овощи и ягоды в цвете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Содержимое 15" descr="2b81bbf12c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1214446" cy="2113375"/>
          </a:xfrm>
          <a:prstGeom prst="rect">
            <a:avLst/>
          </a:prstGeom>
        </p:spPr>
      </p:pic>
      <p:pic>
        <p:nvPicPr>
          <p:cNvPr id="7" name="Содержимое 17" descr="78669158_62855273_1282111999_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5143512"/>
            <a:ext cx="2130737" cy="1496698"/>
          </a:xfrm>
          <a:prstGeom prst="rect">
            <a:avLst/>
          </a:prstGeom>
        </p:spPr>
      </p:pic>
      <p:pic>
        <p:nvPicPr>
          <p:cNvPr id="8" name="Содержимое 20" descr="78393435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3929066"/>
            <a:ext cx="2879622" cy="2583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678" y="214290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«ДС ОВ «Берёзка»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Пурпе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Пуровский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р-н.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357187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 воспитатель: Степанова Л.Ю.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419475" y="5949950"/>
            <a:ext cx="2376488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entury Gothic"/>
              </a:rPr>
              <a:t>СИНИЙ</a:t>
            </a:r>
          </a:p>
        </p:txBody>
      </p:sp>
    </p:spTree>
  </p:cSld>
  <p:clrMapOvr>
    <a:masterClrMapping/>
  </p:clrMapOvr>
  <p:transition advTm="31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85786" y="857232"/>
          <a:ext cx="3311525" cy="3206750"/>
        </p:xfrm>
        <a:graphic>
          <a:graphicData uri="http://schemas.openxmlformats.org/presentationml/2006/ole">
            <p:oleObj spid="_x0000_s5122" name="CorelDRAW" r:id="rId3" imgW="1850571" imgH="1792514" progId="CorelDRAW.Graphic.12">
              <p:embed/>
            </p:oleObj>
          </a:graphicData>
        </a:graphic>
      </p:graphicFrame>
    </p:spTree>
  </p:cSld>
  <p:clrMapOvr>
    <a:masterClrMapping/>
  </p:clrMapOvr>
  <p:transition advTm="31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843213" y="5949950"/>
            <a:ext cx="3529012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ГОЛУБОЙ</a:t>
            </a:r>
          </a:p>
        </p:txBody>
      </p:sp>
    </p:spTree>
  </p:cSld>
  <p:clrMapOvr>
    <a:masterClrMapping/>
  </p:clrMapOvr>
  <p:transition advTm="31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916238" y="1844675"/>
          <a:ext cx="3413125" cy="3038475"/>
        </p:xfrm>
        <a:graphic>
          <a:graphicData uri="http://schemas.openxmlformats.org/presentationml/2006/ole">
            <p:oleObj spid="_x0000_s6146" name="CorelDRAW" r:id="rId3" imgW="1640477" imgH="1460137" progId="CorelDRAW.Graphic.12">
              <p:embed/>
            </p:oleObj>
          </a:graphicData>
        </a:graphic>
      </p:graphicFrame>
    </p:spTree>
  </p:cSld>
  <p:clrMapOvr>
    <a:masterClrMapping/>
  </p:clrMapOvr>
  <p:transition advTm="31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285984" y="5949950"/>
            <a:ext cx="5000660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99FF"/>
                </a:solidFill>
                <a:latin typeface="Century Gothic"/>
              </a:rPr>
              <a:t>ФИОЛЕТОВЫЙ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2910" y="571480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" name="Содержимое 3" descr="103104700_slide0019_image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285992"/>
            <a:ext cx="3380150" cy="3781447"/>
          </a:xfrm>
          <a:prstGeom prst="rect">
            <a:avLst/>
          </a:prstGeom>
        </p:spPr>
      </p:pic>
      <p:pic>
        <p:nvPicPr>
          <p:cNvPr id="4" name="Содержимое 5" descr="vri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714356"/>
            <a:ext cx="3540968" cy="2862283"/>
          </a:xfrm>
          <a:prstGeom prst="rect">
            <a:avLst/>
          </a:prstGeom>
        </p:spPr>
      </p:pic>
      <p:pic>
        <p:nvPicPr>
          <p:cNvPr id="5" name="Содержимое 9" descr="MbkB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357562"/>
            <a:ext cx="3245907" cy="243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419475" y="5949950"/>
            <a:ext cx="2520950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Century Gothic"/>
              </a:rPr>
              <a:t>БЕЛЫЙ</a:t>
            </a:r>
          </a:p>
        </p:txBody>
      </p:sp>
    </p:spTree>
  </p:cSld>
  <p:clrMapOvr>
    <a:masterClrMapping/>
  </p:clrMapOvr>
  <p:transition advTm="31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41463" y="1000108"/>
          <a:ext cx="2751025" cy="2714644"/>
        </p:xfrm>
        <a:graphic>
          <a:graphicData uri="http://schemas.openxmlformats.org/presentationml/2006/ole">
            <p:oleObj spid="_x0000_s7170" name="CorelDRAW" r:id="rId3" imgW="3769723" imgH="3719286" progId="CorelDRAW.Graphic.12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643306" y="2143116"/>
          <a:ext cx="4654572" cy="3897047"/>
        </p:xfrm>
        <a:graphic>
          <a:graphicData uri="http://schemas.openxmlformats.org/presentationml/2006/ole">
            <p:oleObj spid="_x0000_s7171" name="CorelDRAW" r:id="rId4" imgW="7346769" imgH="6151880" progId="CorelDRAW.Graphic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059113" y="6021388"/>
            <a:ext cx="3168650" cy="687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Century Gothic"/>
              </a:rPr>
              <a:t>ЧЁРНЫЙ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" name="Содержимое 7" descr="0_7377c_95812ee9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71546"/>
            <a:ext cx="3286148" cy="2226365"/>
          </a:xfrm>
          <a:prstGeom prst="rect">
            <a:avLst/>
          </a:prstGeom>
        </p:spPr>
      </p:pic>
      <p:pic>
        <p:nvPicPr>
          <p:cNvPr id="4" name="Содержимое 11" descr="207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23" y="2143116"/>
            <a:ext cx="4018387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843213" y="5949950"/>
            <a:ext cx="3529012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99"/>
                </a:solidFill>
                <a:latin typeface="Century Gothic"/>
              </a:rPr>
              <a:t>КРАСНЫЙ</a:t>
            </a:r>
          </a:p>
        </p:txBody>
      </p:sp>
    </p:spTree>
  </p:cSld>
  <p:clrMapOvr>
    <a:masterClrMapping/>
  </p:clrMapOvr>
  <p:transition advTm="31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" name="Picture 2" descr="fest_ful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655" y="1711"/>
              <a:ext cx="2517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8800" b="1">
                  <a:solidFill>
                    <a:schemeClr val="bg1"/>
                  </a:solidFill>
                  <a:latin typeface="Century Gothic" pitchFamily="34" charset="0"/>
                </a:rPr>
                <a:t>КОНЕЦ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716463" y="3194050"/>
          <a:ext cx="3671887" cy="2792413"/>
        </p:xfrm>
        <a:graphic>
          <a:graphicData uri="http://schemas.openxmlformats.org/presentationml/2006/ole">
            <p:oleObj spid="_x0000_s1026" name="CorelDRAW" r:id="rId3" imgW="8442234" imgH="6421120" progId="CorelDRAW.Graphic.12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98525" y="3221038"/>
          <a:ext cx="2881313" cy="2820987"/>
        </p:xfrm>
        <a:graphic>
          <a:graphicData uri="http://schemas.openxmlformats.org/presentationml/2006/ole">
            <p:oleObj spid="_x0000_s1027" name="CorelDRAW" r:id="rId4" imgW="1492069" imgH="1459774" progId="CorelDRAW.Graphic.12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987675" y="765175"/>
          <a:ext cx="2376488" cy="2344738"/>
        </p:xfrm>
        <a:graphic>
          <a:graphicData uri="http://schemas.openxmlformats.org/presentationml/2006/ole">
            <p:oleObj spid="_x0000_s1028" name="CorelDRAW" r:id="rId5" imgW="2465614" imgH="2431506" progId="CorelDRAW.Graphic.12">
              <p:embed/>
            </p:oleObj>
          </a:graphicData>
        </a:graphic>
      </p:graphicFrame>
    </p:spTree>
  </p:cSld>
  <p:clrMapOvr>
    <a:masterClrMapping/>
  </p:clrMapOvr>
  <p:transition advTm="31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051050" y="5949950"/>
            <a:ext cx="4897438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Century Gothic"/>
              </a:rPr>
              <a:t>ОРАНЖЕВЫЙ</a:t>
            </a:r>
          </a:p>
        </p:txBody>
      </p:sp>
    </p:spTree>
  </p:cSld>
  <p:clrMapOvr>
    <a:masterClrMapping/>
  </p:clrMapOvr>
  <p:transition advTm="32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89450" y="765175"/>
          <a:ext cx="3898900" cy="3768725"/>
        </p:xfrm>
        <a:graphic>
          <a:graphicData uri="http://schemas.openxmlformats.org/presentationml/2006/ole">
            <p:oleObj spid="_x0000_s2050" name="CorelDRAW" r:id="rId3" imgW="7126151" imgH="6889206" progId="CorelDRAW.Graphic.12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27088" y="3624263"/>
          <a:ext cx="3816350" cy="2406650"/>
        </p:xfrm>
        <a:graphic>
          <a:graphicData uri="http://schemas.openxmlformats.org/presentationml/2006/ole">
            <p:oleObj spid="_x0000_s2051" name="CorelDRAW" r:id="rId4" imgW="4255951" imgH="2682603" progId="CorelDRAW.Graphic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987675" y="5949950"/>
            <a:ext cx="3240088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Century Gothic"/>
              </a:rPr>
              <a:t>ЖЁЛТЫЙ</a:t>
            </a:r>
          </a:p>
        </p:txBody>
      </p:sp>
    </p:spTree>
  </p:cSld>
  <p:clrMapOvr>
    <a:masterClrMapping/>
  </p:clrMapOvr>
  <p:transition advTm="29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4348" y="714356"/>
          <a:ext cx="5111750" cy="2700338"/>
        </p:xfrm>
        <a:graphic>
          <a:graphicData uri="http://schemas.openxmlformats.org/presentationml/2006/ole">
            <p:oleObj spid="_x0000_s3074" name="CorelDRAW" r:id="rId3" imgW="4655457" imgH="2459809" progId="CorelDRAW.Graphic.12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348038" y="2947988"/>
          <a:ext cx="4902200" cy="3009900"/>
        </p:xfrm>
        <a:graphic>
          <a:graphicData uri="http://schemas.openxmlformats.org/presentationml/2006/ole">
            <p:oleObj spid="_x0000_s3075" name="CorelDRAW CMX" r:id="rId4" imgW="4558211" imgH="3097349" progId="CorelDraw.CMX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843213" y="5949950"/>
            <a:ext cx="3529012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latin typeface="Century Gothic"/>
              </a:rPr>
              <a:t>ЗЕЛЁНЫЙ</a:t>
            </a:r>
          </a:p>
        </p:txBody>
      </p:sp>
    </p:spTree>
  </p:cSld>
  <p:clrMapOvr>
    <a:masterClrMapping/>
  </p:clrMapOvr>
  <p:transition advTm="29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55650" y="692150"/>
          <a:ext cx="3600450" cy="3036888"/>
        </p:xfrm>
        <a:graphic>
          <a:graphicData uri="http://schemas.openxmlformats.org/presentationml/2006/ole">
            <p:oleObj spid="_x0000_s4098" name="CorelDRAW" r:id="rId3" imgW="4352400" imgH="3670200" progId="CorelDRAW.Graphic.12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072066" y="785794"/>
          <a:ext cx="3230562" cy="2149475"/>
        </p:xfrm>
        <a:graphic>
          <a:graphicData uri="http://schemas.openxmlformats.org/presentationml/2006/ole">
            <p:oleObj spid="_x0000_s4099" name="CorelDRAW" r:id="rId4" imgW="5020854" imgH="3339374" progId="CorelDRAW.Graphic.12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000496" y="3143248"/>
          <a:ext cx="4295797" cy="2870770"/>
        </p:xfrm>
        <a:graphic>
          <a:graphicData uri="http://schemas.openxmlformats.org/presentationml/2006/ole">
            <p:oleObj spid="_x0000_s4100" name="CorelDRAW" r:id="rId5" imgW="7376400" imgH="4930200" progId="CorelDRAW.Graphic.12">
              <p:embed/>
            </p:oleObj>
          </a:graphicData>
        </a:graphic>
      </p:graphicFrame>
    </p:spTree>
  </p:cSld>
  <p:clrMapOvr>
    <a:masterClrMapping/>
  </p:clrMapOvr>
  <p:transition advTm="31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40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CorelDRAW 12.0 Graphic</vt:lpstr>
      <vt:lpstr>CorelDRAW 12.0 Exchange Graphic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Люда</cp:lastModifiedBy>
  <cp:revision>8</cp:revision>
  <dcterms:created xsi:type="dcterms:W3CDTF">2014-10-12T10:46:25Z</dcterms:created>
  <dcterms:modified xsi:type="dcterms:W3CDTF">2014-10-12T12:00:35Z</dcterms:modified>
</cp:coreProperties>
</file>