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7" r:id="rId2"/>
    <p:sldId id="260" r:id="rId3"/>
    <p:sldId id="266" r:id="rId4"/>
    <p:sldId id="262" r:id="rId5"/>
    <p:sldId id="263" r:id="rId6"/>
    <p:sldId id="264" r:id="rId7"/>
    <p:sldId id="268" r:id="rId8"/>
    <p:sldId id="267" r:id="rId9"/>
    <p:sldId id="270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645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DAA9-62FB-467F-B69F-C09B48D3374A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D24A-9C29-432E-A341-7A90BE20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нас открылся магазин. Посмотрите, сколько в нем красивых игрушек! Вы сможете их купить. Но чтобы вам их продали, надо правильно спрашивать и отвечать на вопросы.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</a:t>
            </a:r>
            <a:r>
              <a:rPr lang="ru-RU" baseline="0" dirty="0" smtClean="0"/>
              <a:t> игрушки не хватает? (медвежонка)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нас открылся магазин. Посмотрите, сколько в нем красивых игрушек! Вы сможете их купить. Но чтобы вам их продали, надо правильно спрашивать и отвечать на вопросы.</a:t>
            </a:r>
            <a:r>
              <a:rPr lang="ru-RU" smtClean="0"/>
              <a:t/>
            </a:r>
            <a:br>
              <a:rPr lang="ru-RU" smtClean="0"/>
            </a:b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              В магазине «</a:t>
            </a:r>
            <a:r>
              <a:rPr lang="ru-RU" sz="1200" dirty="0" err="1" smtClean="0"/>
              <a:t>Бегемотик</a:t>
            </a:r>
            <a:r>
              <a:rPr lang="ru-RU" sz="1200" dirty="0" smtClean="0"/>
              <a:t>»</a:t>
            </a:r>
            <a:endParaRPr lang="ru-RU" dirty="0" smtClean="0"/>
          </a:p>
          <a:p>
            <a:r>
              <a:rPr lang="ru-RU" sz="1200" dirty="0" smtClean="0"/>
              <a:t>               Есть отдел игрушек.</a:t>
            </a:r>
            <a:endParaRPr lang="ru-RU" dirty="0" smtClean="0"/>
          </a:p>
          <a:p>
            <a:r>
              <a:rPr lang="ru-RU" sz="1200" dirty="0" smtClean="0"/>
              <a:t>               Там и полосатый тигр,</a:t>
            </a:r>
            <a:endParaRPr lang="ru-RU" dirty="0" smtClean="0"/>
          </a:p>
          <a:p>
            <a:r>
              <a:rPr lang="ru-RU" sz="1200" dirty="0" smtClean="0"/>
              <a:t>               И котенок плюшевый.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       Пирамидки в ряд стоят,</a:t>
            </a:r>
            <a:endParaRPr lang="ru-RU" dirty="0" smtClean="0"/>
          </a:p>
          <a:p>
            <a:r>
              <a:rPr lang="ru-RU" sz="1200" dirty="0" smtClean="0"/>
              <a:t>               Куклы в разных платьицах,</a:t>
            </a:r>
            <a:endParaRPr lang="ru-RU" dirty="0" smtClean="0"/>
          </a:p>
          <a:p>
            <a:r>
              <a:rPr lang="ru-RU" sz="1200" dirty="0" smtClean="0"/>
              <a:t>               Неваляшки не лежат,</a:t>
            </a:r>
            <a:endParaRPr lang="ru-RU" dirty="0" smtClean="0"/>
          </a:p>
          <a:p>
            <a:r>
              <a:rPr lang="ru-RU" sz="1200" dirty="0" smtClean="0"/>
              <a:t>               И Петрушки дразнятся.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       Все игрушки хороши!</a:t>
            </a:r>
            <a:endParaRPr lang="ru-RU" dirty="0" smtClean="0"/>
          </a:p>
          <a:p>
            <a:r>
              <a:rPr lang="ru-RU" sz="1200" dirty="0" smtClean="0"/>
              <a:t>               Выбирай, что хочешь</a:t>
            </a:r>
            <a:endParaRPr lang="ru-RU" dirty="0" smtClean="0"/>
          </a:p>
          <a:p>
            <a:r>
              <a:rPr lang="ru-RU" sz="1200" dirty="0" smtClean="0"/>
              <a:t>               Без игрушек малышам</a:t>
            </a:r>
            <a:endParaRPr lang="ru-RU" dirty="0" smtClean="0"/>
          </a:p>
          <a:p>
            <a:r>
              <a:rPr lang="ru-RU" sz="1200" dirty="0" smtClean="0"/>
              <a:t>               Грустно было б очень.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магазине вас встретит приветливый и внимательный продавец. </a:t>
            </a:r>
          </a:p>
          <a:p>
            <a:r>
              <a:rPr lang="ru-RU" dirty="0" smtClean="0"/>
              <a:t>Для</a:t>
            </a:r>
            <a:r>
              <a:rPr lang="ru-RU" baseline="0" dirty="0" smtClean="0"/>
              <a:t> удобства продавцы предлагают покупателям корзинку или тележку для покупок.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Покупатель: «Я хочу купить мяч. Сколько он стоит?»</a:t>
            </a:r>
          </a:p>
          <a:p>
            <a:r>
              <a:rPr lang="ru-RU" dirty="0" smtClean="0"/>
              <a:t>Продавец: «Пятнадцать рублей». </a:t>
            </a:r>
          </a:p>
          <a:p>
            <a:r>
              <a:rPr lang="ru-RU" dirty="0" smtClean="0"/>
              <a:t>Покупатель идет в кассу,-</a:t>
            </a:r>
            <a:r>
              <a:rPr lang="ru-RU" baseline="0" dirty="0" smtClean="0"/>
              <a:t> «</a:t>
            </a:r>
            <a:r>
              <a:rPr lang="ru-RU" dirty="0" smtClean="0"/>
              <a:t>Получите пятнадцать рублей». </a:t>
            </a:r>
          </a:p>
          <a:p>
            <a:r>
              <a:rPr lang="ru-RU" dirty="0" smtClean="0"/>
              <a:t>Кассир: «Возьмите чек».</a:t>
            </a:r>
          </a:p>
          <a:p>
            <a:r>
              <a:rPr lang="ru-RU" dirty="0" smtClean="0"/>
              <a:t>Покупатель : «Спасибо!»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Назовите, с какими игрушками любят играть</a:t>
            </a:r>
            <a:r>
              <a:rPr lang="ru-RU" baseline="0" dirty="0" smtClean="0"/>
              <a:t> мальчики?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Назовите, с какими игрушками любят играть девочки?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Дети, запомнили игрушки? Раз, два, три – смотри!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</a:t>
            </a:r>
            <a:r>
              <a:rPr lang="ru-RU" baseline="0" dirty="0" smtClean="0"/>
              <a:t> игрушки не хватает? (куклы в полицейской форме)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D24A-9C29-432E-A341-7A90BE208B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33FE7A-C324-4CF5-B107-17A211AE0FCE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17A79E-1246-4971-A902-60C6EF8A3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500174"/>
            <a:ext cx="4400552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 в игрушечное царство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примере магазина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911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8742500" cy="5857916"/>
          </a:xfrm>
        </p:spPr>
      </p:pic>
      <p:sp>
        <p:nvSpPr>
          <p:cNvPr id="5" name="TextBox 4"/>
          <p:cNvSpPr txBox="1"/>
          <p:nvPr/>
        </p:nvSpPr>
        <p:spPr>
          <a:xfrm>
            <a:off x="4929190" y="514351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подготовила воспитатель: Степанова Л.Ю.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614364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2014 год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МКДОУ 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«ДС 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«Берёзка»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421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 внимание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«Какой игрушки не хватает?»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8" descr="udaf%20juqhdqfs%20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85860"/>
            <a:ext cx="1571636" cy="3122455"/>
          </a:xfrm>
          <a:prstGeom prst="rect">
            <a:avLst/>
          </a:prstGeom>
        </p:spPr>
      </p:pic>
      <p:pic>
        <p:nvPicPr>
          <p:cNvPr id="8" name="Содержимое 10" descr="%2022%~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357430"/>
            <a:ext cx="1357322" cy="2912708"/>
          </a:xfrm>
          <a:prstGeom prst="rect">
            <a:avLst/>
          </a:prstGeom>
        </p:spPr>
      </p:pic>
      <p:pic>
        <p:nvPicPr>
          <p:cNvPr id="9" name="Содержимое 4" descr="%20_1_~2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1643050"/>
            <a:ext cx="1714512" cy="2925789"/>
          </a:xfrm>
          <a:prstGeom prst="rect">
            <a:avLst/>
          </a:prstGeom>
        </p:spPr>
      </p:pic>
      <p:pic>
        <p:nvPicPr>
          <p:cNvPr id="11" name="Содержимое 5" descr="10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929198"/>
            <a:ext cx="2885962" cy="1447421"/>
          </a:xfrm>
          <a:prstGeom prst="rect">
            <a:avLst/>
          </a:prstGeom>
        </p:spPr>
      </p:pic>
      <p:pic>
        <p:nvPicPr>
          <p:cNvPr id="12" name="Содержимое 13" descr="s_8607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3500438"/>
            <a:ext cx="2272748" cy="24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42105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</p:spPr>
      </p:pic>
      <p:sp>
        <p:nvSpPr>
          <p:cNvPr id="7" name="TextBox 6"/>
          <p:cNvSpPr txBox="1"/>
          <p:nvPr/>
        </p:nvSpPr>
        <p:spPr>
          <a:xfrm>
            <a:off x="571472" y="100010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называется магазин, где продают игрушки?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25" descr="7a3db68e16eedf02ceda9473050cc1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78435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91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" y="357166"/>
            <a:ext cx="9135523" cy="6121261"/>
          </a:xfrm>
        </p:spPr>
      </p:pic>
      <p:sp>
        <p:nvSpPr>
          <p:cNvPr id="5" name="TextBox 4"/>
          <p:cNvSpPr txBox="1"/>
          <p:nvPr/>
        </p:nvSpPr>
        <p:spPr>
          <a:xfrm>
            <a:off x="4643438" y="207167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всем игрушкам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 </a:t>
            </a:r>
            <a:r>
              <a:rPr lang="ru-RU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свидания</a:t>
            </a:r>
            <a:r>
              <a:rPr lang="ru-RU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84423905_deti_k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786454"/>
            <a:ext cx="5286401" cy="69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82597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259" y="0"/>
            <a:ext cx="9215259" cy="6915767"/>
          </a:xfrm>
        </p:spPr>
      </p:pic>
      <p:pic>
        <p:nvPicPr>
          <p:cNvPr id="5" name="Содержимое 3" descr="begemotik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71546"/>
            <a:ext cx="7858180" cy="5242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57166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Магазин игрушек «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42105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</p:spPr>
      </p:pic>
      <p:pic>
        <p:nvPicPr>
          <p:cNvPr id="5" name="Содержимое 4" descr="%20_1_~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142984"/>
            <a:ext cx="1484843" cy="2533862"/>
          </a:xfrm>
          <a:prstGeom prst="rect">
            <a:avLst/>
          </a:prstGeom>
        </p:spPr>
      </p:pic>
      <p:pic>
        <p:nvPicPr>
          <p:cNvPr id="6" name="Содержимое 5" descr="%20_1_~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285860"/>
            <a:ext cx="1541038" cy="2509834"/>
          </a:xfrm>
          <a:prstGeom prst="rect">
            <a:avLst/>
          </a:prstGeom>
        </p:spPr>
      </p:pic>
      <p:pic>
        <p:nvPicPr>
          <p:cNvPr id="7" name="Содержимое 10" descr="%2022%~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285860"/>
            <a:ext cx="1213285" cy="2603616"/>
          </a:xfrm>
          <a:prstGeom prst="rect">
            <a:avLst/>
          </a:prstGeom>
        </p:spPr>
      </p:pic>
      <p:pic>
        <p:nvPicPr>
          <p:cNvPr id="8" name="Содержимое 11" descr="maoufwmu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286256"/>
            <a:ext cx="1714512" cy="1976901"/>
          </a:xfrm>
          <a:prstGeom prst="rect">
            <a:avLst/>
          </a:prstGeom>
        </p:spPr>
      </p:pic>
      <p:pic>
        <p:nvPicPr>
          <p:cNvPr id="9" name="Содержимое 14" descr="fpcvpxvmy%20o59,%20132%20k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1428736"/>
            <a:ext cx="932690" cy="1524003"/>
          </a:xfrm>
          <a:prstGeom prst="rect">
            <a:avLst/>
          </a:prstGeom>
        </p:spPr>
      </p:pic>
      <p:pic>
        <p:nvPicPr>
          <p:cNvPr id="10" name="Содержимое 15" descr="mishki-96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1571612"/>
            <a:ext cx="1928826" cy="2286016"/>
          </a:xfrm>
          <a:prstGeom prst="rect">
            <a:avLst/>
          </a:prstGeom>
        </p:spPr>
      </p:pic>
      <p:pic>
        <p:nvPicPr>
          <p:cNvPr id="11" name="Содержимое 19" descr="ukckczp%2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3929066"/>
            <a:ext cx="1450559" cy="2392480"/>
          </a:xfrm>
          <a:prstGeom prst="rect">
            <a:avLst/>
          </a:prstGeom>
        </p:spPr>
      </p:pic>
      <p:pic>
        <p:nvPicPr>
          <p:cNvPr id="12" name="Содержимое 18" descr="udaf%20juqhdqfs%20b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1604" y="3143248"/>
            <a:ext cx="1571636" cy="3122455"/>
          </a:xfrm>
          <a:prstGeom prst="rect">
            <a:avLst/>
          </a:prstGeom>
        </p:spPr>
      </p:pic>
      <p:pic>
        <p:nvPicPr>
          <p:cNvPr id="14" name="Содержимое 23" descr="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0364" y="4714884"/>
            <a:ext cx="1500198" cy="1760232"/>
          </a:xfrm>
          <a:prstGeom prst="rect">
            <a:avLst/>
          </a:prstGeom>
        </p:spPr>
      </p:pic>
      <p:pic>
        <p:nvPicPr>
          <p:cNvPr id="15" name="Содержимое 26" descr="209709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4942" y="4286256"/>
            <a:ext cx="1857388" cy="1857388"/>
          </a:xfrm>
          <a:prstGeom prst="rect">
            <a:avLst/>
          </a:prstGeom>
        </p:spPr>
      </p:pic>
      <p:pic>
        <p:nvPicPr>
          <p:cNvPr id="16" name="Содержимое 29" descr="1130475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4810" y="3786190"/>
            <a:ext cx="1587486" cy="15874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4546" y="64291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игрушки хороши!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42105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</p:spPr>
      </p:pic>
      <p:pic>
        <p:nvPicPr>
          <p:cNvPr id="5" name="Содержимое 4" descr="003059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13" y="2000240"/>
            <a:ext cx="3346521" cy="3560286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</p:pic>
      <p:pic>
        <p:nvPicPr>
          <p:cNvPr id="6" name="Содержимое 7" descr="1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906" y="2500305"/>
            <a:ext cx="3722894" cy="2978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121442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 продает игрушки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Содержимое 3" descr="1042105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4120"/>
            <a:ext cx="9146141" cy="6823880"/>
          </a:xfrm>
        </p:spPr>
      </p:pic>
      <p:pic>
        <p:nvPicPr>
          <p:cNvPr id="5" name="Содержимое 4" descr="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00240"/>
            <a:ext cx="5536443" cy="4429156"/>
          </a:xfrm>
          <a:prstGeom prst="rect">
            <a:avLst/>
          </a:prstGeom>
        </p:spPr>
      </p:pic>
      <p:pic>
        <p:nvPicPr>
          <p:cNvPr id="6" name="Содержимое 5" descr="op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23" y="2786058"/>
            <a:ext cx="2974077" cy="1977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Покупатели  покупают  игрушки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421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000108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Мальчики любят  играть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этими игрушками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-5-avtomobil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357430"/>
            <a:ext cx="3049920" cy="2784474"/>
          </a:xfrm>
          <a:prstGeom prst="rect">
            <a:avLst/>
          </a:prstGeom>
        </p:spPr>
      </p:pic>
      <p:pic>
        <p:nvPicPr>
          <p:cNvPr id="7" name="Содержимое 5" descr="1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714488"/>
            <a:ext cx="2885962" cy="1447421"/>
          </a:xfrm>
          <a:prstGeom prst="rect">
            <a:avLst/>
          </a:prstGeom>
        </p:spPr>
      </p:pic>
      <p:pic>
        <p:nvPicPr>
          <p:cNvPr id="8" name="Содержимое 7" descr="6678-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143380"/>
            <a:ext cx="2755609" cy="2296341"/>
          </a:xfrm>
          <a:prstGeom prst="rect">
            <a:avLst/>
          </a:prstGeom>
        </p:spPr>
      </p:pic>
      <p:pic>
        <p:nvPicPr>
          <p:cNvPr id="9" name="Содержимое 9" descr="3733276-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643050"/>
            <a:ext cx="1947870" cy="2518797"/>
          </a:xfrm>
          <a:prstGeom prst="rect">
            <a:avLst/>
          </a:prstGeom>
        </p:spPr>
      </p:pic>
      <p:pic>
        <p:nvPicPr>
          <p:cNvPr id="10" name="Содержимое 11" descr="1246353791_toys_4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3929066"/>
            <a:ext cx="2359749" cy="2336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421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114298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Девочки любят играть с другими игрушками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3" descr="s_860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2272748" cy="2455860"/>
          </a:xfrm>
          <a:prstGeom prst="rect">
            <a:avLst/>
          </a:prstGeom>
        </p:spPr>
      </p:pic>
      <p:pic>
        <p:nvPicPr>
          <p:cNvPr id="7" name="Содержимое 15" descr="smoby-kasse-elektronisch-mit-funktion-6824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14818"/>
            <a:ext cx="2200276" cy="2094663"/>
          </a:xfrm>
          <a:prstGeom prst="rect">
            <a:avLst/>
          </a:prstGeom>
        </p:spPr>
      </p:pic>
      <p:pic>
        <p:nvPicPr>
          <p:cNvPr id="8" name="Содержимое 17" descr="LG-5639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928802"/>
            <a:ext cx="3429024" cy="2623204"/>
          </a:xfrm>
          <a:prstGeom prst="rect">
            <a:avLst/>
          </a:prstGeom>
        </p:spPr>
      </p:pic>
      <p:pic>
        <p:nvPicPr>
          <p:cNvPr id="9" name="Содержимое 19" descr="8e1b34be7c2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389" y="1987820"/>
            <a:ext cx="2626329" cy="2474494"/>
          </a:xfrm>
          <a:prstGeom prst="rect">
            <a:avLst/>
          </a:prstGeom>
        </p:spPr>
      </p:pic>
      <p:pic>
        <p:nvPicPr>
          <p:cNvPr id="10" name="Содержимое 21" descr="3942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357694"/>
            <a:ext cx="2450746" cy="1985104"/>
          </a:xfrm>
          <a:prstGeom prst="rect">
            <a:avLst/>
          </a:prstGeom>
        </p:spPr>
      </p:pic>
      <p:pic>
        <p:nvPicPr>
          <p:cNvPr id="11" name="Содержимое 23" descr="1982980-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4572008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421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 внимание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«Какой игрушки не хватает?»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8" descr="udaf%20juqhdqfs%20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285860"/>
            <a:ext cx="1571636" cy="3122455"/>
          </a:xfrm>
          <a:prstGeom prst="rect">
            <a:avLst/>
          </a:prstGeom>
        </p:spPr>
      </p:pic>
      <p:pic>
        <p:nvPicPr>
          <p:cNvPr id="8" name="Содержимое 10" descr="%2022%~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357298"/>
            <a:ext cx="1357322" cy="2912708"/>
          </a:xfrm>
          <a:prstGeom prst="rect">
            <a:avLst/>
          </a:prstGeom>
        </p:spPr>
      </p:pic>
      <p:pic>
        <p:nvPicPr>
          <p:cNvPr id="9" name="Содержимое 4" descr="%20_1_~2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1285860"/>
            <a:ext cx="1714512" cy="2925789"/>
          </a:xfrm>
          <a:prstGeom prst="rect">
            <a:avLst/>
          </a:prstGeom>
        </p:spPr>
      </p:pic>
      <p:pic>
        <p:nvPicPr>
          <p:cNvPr id="10" name="Содержимое 15" descr="mishki-96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4071942"/>
            <a:ext cx="1928826" cy="2286016"/>
          </a:xfrm>
          <a:prstGeom prst="rect">
            <a:avLst/>
          </a:prstGeom>
        </p:spPr>
      </p:pic>
      <p:pic>
        <p:nvPicPr>
          <p:cNvPr id="11" name="Содержимое 5" descr="103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4714884"/>
            <a:ext cx="2885962" cy="1447421"/>
          </a:xfrm>
          <a:prstGeom prst="rect">
            <a:avLst/>
          </a:prstGeom>
        </p:spPr>
      </p:pic>
      <p:pic>
        <p:nvPicPr>
          <p:cNvPr id="12" name="Содержимое 13" descr="s_8607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48" y="3929066"/>
            <a:ext cx="2272748" cy="24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421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141" cy="682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 внимание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«Какой игрушки не хватает?»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%2022%~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28736"/>
            <a:ext cx="1357322" cy="2912708"/>
          </a:xfrm>
          <a:prstGeom prst="rect">
            <a:avLst/>
          </a:prstGeom>
        </p:spPr>
      </p:pic>
      <p:pic>
        <p:nvPicPr>
          <p:cNvPr id="9" name="Содержимое 4" descr="%20_1_~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285860"/>
            <a:ext cx="1714512" cy="2925789"/>
          </a:xfrm>
          <a:prstGeom prst="rect">
            <a:avLst/>
          </a:prstGeom>
        </p:spPr>
      </p:pic>
      <p:pic>
        <p:nvPicPr>
          <p:cNvPr id="10" name="Содержимое 15" descr="mishki-96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071942"/>
            <a:ext cx="1928826" cy="2286016"/>
          </a:xfrm>
          <a:prstGeom prst="rect">
            <a:avLst/>
          </a:prstGeom>
        </p:spPr>
      </p:pic>
      <p:pic>
        <p:nvPicPr>
          <p:cNvPr id="11" name="Содержимое 5" descr="10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4643446"/>
            <a:ext cx="2885962" cy="1447421"/>
          </a:xfrm>
          <a:prstGeom prst="rect">
            <a:avLst/>
          </a:prstGeom>
        </p:spPr>
      </p:pic>
      <p:pic>
        <p:nvPicPr>
          <p:cNvPr id="12" name="Содержимое 13" descr="s_8607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1928802"/>
            <a:ext cx="2272748" cy="24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298</TotalTime>
  <Words>343</Words>
  <Application>Microsoft Office PowerPoint</Application>
  <PresentationFormat>Экран (4:3)</PresentationFormat>
  <Paragraphs>61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Путешествие в игрушечное царство (на примере магазина «Бегемотик»)</vt:lpstr>
      <vt:lpstr>Слайд 2</vt:lpstr>
      <vt:lpstr>Слайд 3</vt:lpstr>
      <vt:lpstr>Слайд 4</vt:lpstr>
      <vt:lpstr>«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игрушечное царство</dc:title>
  <dc:creator>Люда</dc:creator>
  <cp:lastModifiedBy>Люда</cp:lastModifiedBy>
  <cp:revision>32</cp:revision>
  <dcterms:created xsi:type="dcterms:W3CDTF">2014-07-27T13:39:31Z</dcterms:created>
  <dcterms:modified xsi:type="dcterms:W3CDTF">2014-09-15T16:31:51Z</dcterms:modified>
</cp:coreProperties>
</file>